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7" r:id="rId5"/>
    <p:sldId id="258" r:id="rId6"/>
    <p:sldId id="263" r:id="rId7"/>
    <p:sldId id="259" r:id="rId8"/>
    <p:sldId id="262" r:id="rId9"/>
    <p:sldId id="260" r:id="rId10"/>
    <p:sldId id="261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历史记录</a:t>
            </a:r>
            <a:r>
              <a:rPr lang="zh-CN" altLang="en-US" dirty="0">
                <a:effectLst/>
              </a:rPr>
              <a:t>分析</a:t>
            </a:r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历史行车记录</a:t>
            </a:r>
            <a:r>
              <a:rPr lang="en-US" altLang="zh-CN"/>
              <a:t>(</a:t>
            </a:r>
            <a:r>
              <a:rPr lang="zh-CN" altLang="en-US"/>
              <a:t>现实</a:t>
            </a:r>
            <a:r>
              <a:rPr lang="en-US" altLang="zh-CN"/>
              <a:t>) vs Gaode API</a:t>
            </a:r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4" name="Picture 3" descr="Screenshot 2023-11-02 at 7.12.29 PM"/>
          <p:cNvPicPr>
            <a:picLocks noChangeAspect="1"/>
          </p:cNvPicPr>
          <p:nvPr/>
        </p:nvPicPr>
        <p:blipFill>
          <a:blip r:embed="rId1"/>
          <a:srcRect b="32491"/>
          <a:stretch>
            <a:fillRect/>
          </a:stretch>
        </p:blipFill>
        <p:spPr>
          <a:xfrm>
            <a:off x="1311275" y="1584325"/>
            <a:ext cx="3204210" cy="46297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43955" y="2514600"/>
            <a:ext cx="5223510" cy="2618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ym typeface="+mn-ea"/>
              </a:rPr>
              <a:t>历史行车记录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现实</a:t>
            </a:r>
            <a:r>
              <a:rPr lang="en-US" altLang="zh-CN" sz="2000">
                <a:sym typeface="+mn-ea"/>
              </a:rPr>
              <a:t>): distance_r/duration_r</a:t>
            </a:r>
            <a:endParaRPr lang="en-US" altLang="zh-CN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en-US" altLang="zh-CN" sz="2000">
                <a:sym typeface="+mn-ea"/>
              </a:rPr>
              <a:t>Gaode API</a:t>
            </a:r>
            <a:r>
              <a:rPr lang="zh-CN" altLang="en-US" sz="2000">
                <a:sym typeface="+mn-ea"/>
              </a:rPr>
              <a:t>数据：</a:t>
            </a:r>
            <a:r>
              <a:rPr lang="en-US" altLang="zh-CN" sz="2000">
                <a:sym typeface="+mn-ea"/>
              </a:rPr>
              <a:t>distance/duration</a:t>
            </a:r>
            <a:endParaRPr lang="en-US" altLang="zh-CN" sz="2000">
              <a:sym typeface="+mn-ea"/>
            </a:endParaRPr>
          </a:p>
          <a:p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distance_ratio: distance_r / distance</a:t>
            </a:r>
            <a:endParaRPr lang="en-US" altLang="zh-CN" sz="2000">
              <a:sym typeface="+mn-ea"/>
            </a:endParaRPr>
          </a:p>
          <a:p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duration_ratio: duration_r / duration</a:t>
            </a:r>
            <a:endParaRPr lang="en-US" altLang="zh-CN" sz="2000">
              <a:sym typeface="+mn-ea"/>
            </a:endParaRPr>
          </a:p>
          <a:p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2023-11-02 at 1.18.1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0825" y="1324610"/>
            <a:ext cx="8954135" cy="5333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Result (Square search with </a:t>
            </a:r>
            <a:r>
              <a:rPr lang="en-US">
                <a:sym typeface="+mn-ea"/>
              </a:rPr>
              <a:t>side of </a:t>
            </a:r>
            <a:r>
              <a:rPr lang="en-US"/>
              <a:t>100m )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87020" y="2514600"/>
            <a:ext cx="3552825" cy="2736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600"/>
              <a:t>df_cmp['distance_r'] &lt;= 40000 df_cmp['duration_r'] &lt;= 40000</a:t>
            </a:r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duration difference</a:t>
            </a:r>
            <a:r>
              <a:rPr lang="zh-CN" altLang="en-US" sz="1600"/>
              <a:t>过大的原因：</a:t>
            </a:r>
            <a:endParaRPr lang="zh-CN" altLang="en-US" sz="1600"/>
          </a:p>
          <a:p>
            <a:r>
              <a:rPr lang="en-US" altLang="zh-CN" sz="1600"/>
              <a:t>1. </a:t>
            </a:r>
            <a:r>
              <a:rPr lang="zh-CN" altLang="en-US" sz="1600"/>
              <a:t>数据跨天了，</a:t>
            </a:r>
            <a:r>
              <a:rPr lang="en-US" altLang="zh-CN" sz="1600"/>
              <a:t>table</a:t>
            </a:r>
            <a:r>
              <a:rPr lang="zh-CN" altLang="en-US" sz="1600"/>
              <a:t>包括了</a:t>
            </a:r>
            <a:r>
              <a:rPr lang="en-US" altLang="zh-CN" sz="1600"/>
              <a:t>9.1 - 9.12</a:t>
            </a:r>
            <a:r>
              <a:rPr lang="zh-CN" altLang="en-US" sz="1600"/>
              <a:t>的</a:t>
            </a:r>
            <a:r>
              <a:rPr lang="zh-CN" altLang="en-US" sz="1600"/>
              <a:t>数据</a:t>
            </a:r>
            <a:endParaRPr lang="zh-CN" altLang="en-US" sz="1600"/>
          </a:p>
          <a:p>
            <a:r>
              <a:rPr lang="en-US" altLang="zh-CN" sz="1600"/>
              <a:t>2. </a:t>
            </a:r>
            <a:r>
              <a:rPr lang="zh-CN" altLang="en-US" sz="1600"/>
              <a:t>在送货点卸货的时间</a:t>
            </a:r>
            <a:r>
              <a:rPr lang="zh-CN" altLang="en-US" sz="1600"/>
              <a:t>未扣除</a:t>
            </a:r>
            <a:endParaRPr lang="zh-CN" alt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3-11-02 at 1.17.17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6055" y="1330960"/>
            <a:ext cx="9136380" cy="5403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Result (Square search with </a:t>
            </a:r>
            <a:r>
              <a:rPr lang="en-US">
                <a:sym typeface="+mn-ea"/>
              </a:rPr>
              <a:t>side of </a:t>
            </a:r>
            <a:r>
              <a:rPr lang="en-US"/>
              <a:t>100m )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87020" y="2514600"/>
            <a:ext cx="3552825" cy="1828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600"/>
              <a:t>df_cmp['distance_r'] &lt;= 40000 df_cmp['duration_r'] &lt;= 5000</a:t>
            </a:r>
            <a:endParaRPr 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Result (Square search with </a:t>
            </a:r>
            <a:r>
              <a:rPr lang="en-US">
                <a:sym typeface="+mn-ea"/>
              </a:rPr>
              <a:t>side of 2</a:t>
            </a:r>
            <a:r>
              <a:rPr lang="en-US">
                <a:sym typeface="+mn-ea"/>
              </a:rPr>
              <a:t>00m )</a:t>
            </a:r>
            <a:endParaRPr lang="en-US"/>
          </a:p>
        </p:txBody>
      </p:sp>
      <p:pic>
        <p:nvPicPr>
          <p:cNvPr id="5" name="Picture 4" descr="Screenshot 2023-11-02 at 12.01.50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115" y="1343025"/>
            <a:ext cx="8923020" cy="53416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7020" y="2514600"/>
            <a:ext cx="3552825" cy="1828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600"/>
              <a:t>df_cmp['distance_r'] &lt;= 40000 df_cmp['duration_r'] &lt;= 40000</a:t>
            </a:r>
            <a:endParaRPr 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Result (Square search with side of 200m )</a:t>
            </a:r>
            <a:endParaRPr lang="en-US"/>
          </a:p>
        </p:txBody>
      </p:sp>
      <p:pic>
        <p:nvPicPr>
          <p:cNvPr id="6" name="Picture 5" descr="Screenshot 2023-11-02 at 1.04.22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5405" y="1245235"/>
            <a:ext cx="9359900" cy="55378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7020" y="2514600"/>
            <a:ext cx="3552825" cy="1828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600"/>
              <a:t>df_cmp['distance_r'] &lt;= 40000 df_cmp['duration_r'] &lt;= 10000</a:t>
            </a:r>
            <a:endParaRPr 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Result (Square search with side of 400m )</a:t>
            </a:r>
            <a:endParaRPr lang="en-US"/>
          </a:p>
        </p:txBody>
      </p:sp>
      <p:pic>
        <p:nvPicPr>
          <p:cNvPr id="5" name="Picture 4" descr="Screenshot 2023-11-02 at 12.02.46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935" y="1280160"/>
            <a:ext cx="9169400" cy="54070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7020" y="2514600"/>
            <a:ext cx="3552825" cy="1828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600"/>
              <a:t>distance and duration ratio</a:t>
            </a:r>
            <a:r>
              <a:rPr lang="zh-CN" altLang="en-US" sz="1600"/>
              <a:t>过小的原因：</a:t>
            </a:r>
            <a:endParaRPr lang="zh-CN" altLang="en-US" sz="1600"/>
          </a:p>
          <a:p>
            <a:r>
              <a:rPr lang="en-US" altLang="zh-CN" sz="1600"/>
              <a:t>1. </a:t>
            </a:r>
            <a:r>
              <a:rPr lang="zh-CN" altLang="en-US" sz="1600"/>
              <a:t>搜索面积过大，包括不属于路径上的</a:t>
            </a:r>
            <a:r>
              <a:rPr lang="zh-CN" altLang="en-US" sz="1600"/>
              <a:t>点</a:t>
            </a:r>
            <a:endParaRPr lang="zh-CN" altLang="en-US" sz="1600"/>
          </a:p>
          <a:p>
            <a:r>
              <a:rPr lang="en-US" altLang="zh-CN" sz="1600"/>
              <a:t>2. </a:t>
            </a:r>
            <a:r>
              <a:rPr lang="zh-CN" altLang="en-US" sz="1600"/>
              <a:t>将短暂的停车点也当作了送货点（大概率是等红灯或者</a:t>
            </a:r>
            <a:r>
              <a:rPr lang="zh-CN" altLang="en-US" sz="1600"/>
              <a:t>堵车）</a:t>
            </a:r>
            <a:endParaRPr lang="zh-CN" alt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Manually check(Selected 10 pairs of data)</a:t>
            </a:r>
            <a:endParaRPr lang="zh-CN" altLang="en-US"/>
          </a:p>
        </p:txBody>
      </p:sp>
      <p:pic>
        <p:nvPicPr>
          <p:cNvPr id="4" name="Picture 3" descr="Screenshot 2023-11-02 at 1.02.23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8330" y="1402715"/>
            <a:ext cx="8679815" cy="5188585"/>
          </a:xfrm>
          <a:prstGeom prst="rect">
            <a:avLst/>
          </a:prstGeom>
        </p:spPr>
      </p:pic>
      <p:pic>
        <p:nvPicPr>
          <p:cNvPr id="5" name="Picture 4" descr="Screenshot 2023-11-02 at 1.19.01 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84325"/>
            <a:ext cx="3783330" cy="2015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WPS Writer</Application>
  <PresentationFormat>宽屏</PresentationFormat>
  <Paragraphs>42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WPS</vt:lpstr>
      <vt:lpstr>历史记录分析</vt:lpstr>
      <vt:lpstr>历史行车记录(现实) vs Gaode API数据</vt:lpstr>
      <vt:lpstr>Result (Square search with side of 100m )</vt:lpstr>
      <vt:lpstr>Result (Square search with side of 100m )</vt:lpstr>
      <vt:lpstr>Result (Square search with side of 200m )</vt:lpstr>
      <vt:lpstr>Result (Square search with side of 200m )</vt:lpstr>
      <vt:lpstr>Result (Square search with side of 400m )</vt:lpstr>
      <vt:lpstr>Manually check(Selected 10 pairs of data)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Max</cp:lastModifiedBy>
  <cp:revision>27</cp:revision>
  <dcterms:created xsi:type="dcterms:W3CDTF">2023-11-09T16:50:41Z</dcterms:created>
  <dcterms:modified xsi:type="dcterms:W3CDTF">2023-11-09T16:50:41Z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1033-6.2.2.8394</vt:lpwstr>
  </property>
  <property fmtid="{D5CDD505-2E9C-101B-9397-08002B2CF9AE}" pid="3" name="ICV">
    <vt:lpwstr>7E1826A8DFCC9DA1D0124365CD8FD06D_42</vt:lpwstr>
  </property>
</Properties>
</file>